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84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2" y="3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8/3/2021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i="1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Қашқадарё вилояти, Қарши шаҳри</a:t>
            </a:r>
            <a:endParaRPr lang="ru-RU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r>
              <a:rPr lang="uz-Cyrl-UZ" sz="1100" b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Бугунги </a:t>
            </a: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кунда  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тикув саноатида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муваффақиятга 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эришишининг асосий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шарти ижодий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ёндошувдир.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Дизайнерлик либослари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салони, махсус кийим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тайёрлаш цехи –хуллас,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имкониятлар чексиз.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Ташаббускор ушбу 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лойиҳадан 1 йилда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ўртача қувватда: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3 744 дона   сифатли тикувчилик маҳсулотлари ишлаб чиқаришни ўз олдига мақсад қилган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 манзили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иқтисодий кўрсаткичлари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>
              <a:solidFill>
                <a:schemeClr val="bg1"/>
              </a:solidFill>
            </a:endParaRPr>
          </a:p>
          <a:p>
            <a:pPr algn="ctr" fontAlgn="base"/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ru-RU" sz="1400" b="1" dirty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Лойиҳа тавсифи</a:t>
            </a:r>
            <a:endParaRPr lang="ru-RU" b="1" cap="all" dirty="0">
              <a:solidFill>
                <a:schemeClr val="bg1"/>
              </a:solidFill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Ўз маблағи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Банк кредити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6866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Ишчи ўрин сони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898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Ишга тушиш вақти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37578" y="5089610"/>
            <a:ext cx="4026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20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684191" y="6333304"/>
            <a:ext cx="5613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30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,0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93326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нафар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>
                <a:latin typeface="Bahnschrift SemiBold SemiConden" pitchFamily="34" charset="0"/>
              </a:rPr>
              <a:t>Лойиҳа қиймати </a:t>
            </a:r>
          </a:p>
        </p:txBody>
      </p:sp>
      <p:sp>
        <p:nvSpPr>
          <p:cNvPr id="170" name="Прямоугольник 169"/>
          <p:cNvSpPr/>
          <p:nvPr/>
        </p:nvSpPr>
        <p:spPr>
          <a:xfrm>
            <a:off x="5890056" y="5436977"/>
            <a:ext cx="7249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Bahnschrift SemiBold SemiConden" pitchFamily="34" charset="0"/>
              </a:rPr>
              <a:t>50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5761288" y="5864422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>
                <a:latin typeface="Bahnschrift SemiBold SemiConden" pitchFamily="34" charset="0"/>
              </a:rPr>
              <a:t> </a:t>
            </a:r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Н</a:t>
            </a:r>
            <a:r>
              <a:rPr lang="en-US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2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199360" y="5147962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55339" y="1188903"/>
            <a:ext cx="18054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altLang="ru-RU" sz="1600" b="1">
                <a:solidFill>
                  <a:srgbClr val="FEFEFE"/>
                </a:solidFill>
              </a:rPr>
              <a:t>Тикувчилик фаолияти</a:t>
            </a:r>
            <a:endParaRPr lang="uz-Cyrl-UZ" sz="1600" dirty="0"/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3232119" y="85952"/>
            <a:ext cx="50563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Тикувчилик фаолиятини ташкил этиш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"</a:t>
            </a:r>
            <a:endParaRPr lang="ru-RU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263861" y="4214373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10" cstate="print"/>
          <a:srcRect l="17719" t="8529" r="24610" b="5060"/>
          <a:stretch/>
        </p:blipFill>
        <p:spPr>
          <a:xfrm>
            <a:off x="3637578" y="1624984"/>
            <a:ext cx="1407566" cy="1458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75"/>
          <a:stretch/>
        </p:blipFill>
        <p:spPr>
          <a:xfrm>
            <a:off x="3546992" y="3172914"/>
            <a:ext cx="1573625" cy="98398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Ўз-ўзини қоплаш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39447" y="2754225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453178" y="1889210"/>
            <a:ext cx="6335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3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ой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Соф жорий қиймат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96532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67,7 млрд</a:t>
            </a:r>
          </a:p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     сўм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100" b="1" dirty="0">
                <a:solidFill>
                  <a:schemeClr val="bg1"/>
                </a:solidFill>
                <a:cs typeface="Arial" pitchFamily="34" charset="0"/>
              </a:rPr>
              <a:t>Ички даромадлилик даражаси(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5485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86%</a:t>
            </a:r>
            <a:endParaRPr lang="ru-RU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188654" y="2841539"/>
            <a:ext cx="111267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Инвестиция қайтими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ROI)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1319336" y="3248145"/>
            <a:ext cx="5822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101%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харажатлар тақсимоти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04867" y="429057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Бино қуриш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317777" y="1804543"/>
            <a:ext cx="8899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5,6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сўм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23400" y="2265317"/>
            <a:ext cx="113453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Ускуналар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30665" y="2129851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Айланма маблағ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47308" y="2481876"/>
            <a:ext cx="99738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36,7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927377" y="2464943"/>
            <a:ext cx="88036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7,7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pic>
        <p:nvPicPr>
          <p:cNvPr id="103" name="Рисунок 102"/>
          <p:cNvPicPr/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689" y="4597021"/>
            <a:ext cx="2463585" cy="155961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9227" y="4686572"/>
            <a:ext cx="2610230" cy="163139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6241" y="2537124"/>
            <a:ext cx="1614982" cy="109440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5258</TotalTime>
  <Words>169</Words>
  <Application>Microsoft Office PowerPoint</Application>
  <PresentationFormat>Widescreen</PresentationFormat>
  <Paragraphs>53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Bahnschrift SemiBold SemiConden</vt:lpstr>
      <vt:lpstr>Calibri</vt:lpstr>
      <vt:lpstr>Calibri Light</vt:lpstr>
      <vt:lpstr>Times New Roman</vt:lpstr>
      <vt:lpstr>Тема Office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Пользователь Windows</cp:lastModifiedBy>
  <cp:revision>452</cp:revision>
  <dcterms:created xsi:type="dcterms:W3CDTF">2020-12-11T07:51:35Z</dcterms:created>
  <dcterms:modified xsi:type="dcterms:W3CDTF">2021-08-03T13:29:30Z</dcterms:modified>
</cp:coreProperties>
</file>